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57" r:id="rId4"/>
    <p:sldId id="258" r:id="rId5"/>
    <p:sldId id="259" r:id="rId6"/>
    <p:sldId id="265" r:id="rId7"/>
    <p:sldId id="264" r:id="rId8"/>
    <p:sldId id="267" r:id="rId9"/>
    <p:sldId id="266" r:id="rId10"/>
    <p:sldId id="274" r:id="rId11"/>
    <p:sldId id="261" r:id="rId12"/>
    <p:sldId id="268" r:id="rId13"/>
    <p:sldId id="269" r:id="rId14"/>
    <p:sldId id="271" r:id="rId15"/>
    <p:sldId id="270" r:id="rId16"/>
    <p:sldId id="262" r:id="rId17"/>
    <p:sldId id="263" r:id="rId18"/>
    <p:sldId id="273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5132" autoAdjust="0"/>
  </p:normalViewPr>
  <p:slideViewPr>
    <p:cSldViewPr snapToGrid="0">
      <p:cViewPr varScale="1">
        <p:scale>
          <a:sx n="54" d="100"/>
          <a:sy n="54" d="100"/>
        </p:scale>
        <p:origin x="-13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61B96-0802-4EDD-AD56-C06A97E41179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8C510-73B1-4277-82A4-22AA4C72F4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052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Moeten veel: </a:t>
            </a:r>
            <a:r>
              <a:rPr lang="nl-NL" dirty="0" smtClean="0"/>
              <a:t>verschillende </a:t>
            </a:r>
            <a:r>
              <a:rPr lang="nl-NL" dirty="0" smtClean="0"/>
              <a:t>situatie &gt;&gt; schakelen</a:t>
            </a:r>
          </a:p>
          <a:p>
            <a:r>
              <a:rPr lang="nl-NL" dirty="0" smtClean="0"/>
              <a:t>	gaan met veel mensen om &gt;&gt; veel wensen</a:t>
            </a:r>
            <a:r>
              <a:rPr lang="nl-NL" baseline="0" dirty="0" smtClean="0"/>
              <a:t> om aan te voldoen</a:t>
            </a:r>
          </a:p>
          <a:p>
            <a:r>
              <a:rPr lang="nl-NL" baseline="0" dirty="0" smtClean="0"/>
              <a:t>	aan veel dingen denken &gt;&gt; sociaal (verjaardagen), werk/school, thuis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C510-73B1-4277-82A4-22AA4C72F443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5291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Ontspanning&gt;&gt; vroeger</a:t>
            </a:r>
            <a:r>
              <a:rPr lang="nl-NL" baseline="0" dirty="0" smtClean="0"/>
              <a:t> fysiek &gt;&gt; moe minder spanning opbouw</a:t>
            </a:r>
          </a:p>
          <a:p>
            <a:r>
              <a:rPr lang="nl-NL" baseline="0" dirty="0" smtClean="0"/>
              <a:t> nu veel meer geestelijk &gt;&gt; vergeten, moeilijker los te laten &gt;&gt; stress &gt;&gt;&gt;&gt; ontspannen</a:t>
            </a:r>
          </a:p>
          <a:p>
            <a:endParaRPr lang="nl-NL" baseline="0" dirty="0" smtClean="0"/>
          </a:p>
          <a:p>
            <a:r>
              <a:rPr lang="nl-NL" baseline="0" dirty="0" smtClean="0"/>
              <a:t>Samenwerken belangrijk  in de maatschappij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C510-73B1-4277-82A4-22AA4C72F443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635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Goed gevoel</a:t>
            </a:r>
          </a:p>
          <a:p>
            <a:r>
              <a:rPr lang="nl-NL" dirty="0" smtClean="0"/>
              <a:t>Spanning komt niet op eens weer terug bij</a:t>
            </a:r>
            <a:r>
              <a:rPr lang="nl-NL" baseline="0" dirty="0" smtClean="0"/>
              <a:t> vergeten</a:t>
            </a:r>
          </a:p>
          <a:p>
            <a:endParaRPr lang="nl-NL" baseline="0" dirty="0" smtClean="0"/>
          </a:p>
          <a:p>
            <a:r>
              <a:rPr lang="nl-NL" baseline="0" dirty="0" smtClean="0"/>
              <a:t>Veel vrije tijd &gt;&gt; nooit geleerd deze in te vullen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C510-73B1-4277-82A4-22AA4C72F443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7732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C510-73B1-4277-82A4-22AA4C72F443}" type="slidenum">
              <a:rPr lang="nl-NL" smtClean="0"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118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342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906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608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667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246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249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193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119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076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875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320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A699E-4E20-4E5D-8A6E-E3CB25EE74A1}" type="datetimeFigureOut">
              <a:rPr lang="nl-NL" smtClean="0"/>
              <a:t>15-3-2016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A71F9-788F-4F36-BFE5-A56FF942BD4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141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Expressie theorie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Behoeften van de </a:t>
            </a:r>
            <a:r>
              <a:rPr lang="nl-NL" dirty="0" smtClean="0"/>
              <a:t>doelgroep </a:t>
            </a:r>
            <a:r>
              <a:rPr lang="nl-NL" smtClean="0"/>
              <a:t>&amp; activiteiten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43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Behoefte peilen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Weerstand &gt;&gt; angst voor nieuwe dingen</a:t>
            </a:r>
          </a:p>
          <a:p>
            <a:pPr lvl="1"/>
            <a:r>
              <a:rPr lang="nl-NL" dirty="0" smtClean="0"/>
              <a:t>Ouderen &gt;&gt; hebben al zo veel gedaan, moeten ze nu nog iets nieuws gaan doen</a:t>
            </a:r>
          </a:p>
          <a:p>
            <a:pPr lvl="1"/>
            <a:r>
              <a:rPr lang="nl-NL" dirty="0" smtClean="0"/>
              <a:t>Gehandicapten/psychiatrie &gt;&gt; kans op mislukking door beperkingen</a:t>
            </a:r>
          </a:p>
          <a:p>
            <a:pPr lvl="1"/>
            <a:endParaRPr lang="nl-NL" dirty="0"/>
          </a:p>
          <a:p>
            <a:r>
              <a:rPr lang="nl-NL" dirty="0" smtClean="0"/>
              <a:t>Peil wat interesses zijn &gt;&gt; sluit hier bij aan (minder eng)</a:t>
            </a:r>
          </a:p>
          <a:p>
            <a:r>
              <a:rPr lang="nl-NL" dirty="0" smtClean="0"/>
              <a:t>Open gesprek &gt;&gt; over de persoon, niet de behoefte</a:t>
            </a:r>
          </a:p>
          <a:p>
            <a:r>
              <a:rPr lang="nl-NL" dirty="0" smtClean="0"/>
              <a:t>Direct vragen naar behoefte deel te nemen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61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Behoeften peilen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Om te peilen wat aansluit bij de groep/persoon heb je gesprekken met de deelnemers.</a:t>
            </a:r>
          </a:p>
          <a:p>
            <a:pPr marL="0" indent="0">
              <a:buNone/>
            </a:pPr>
            <a:r>
              <a:rPr lang="nl-NL" dirty="0" smtClean="0"/>
              <a:t>Je stelt vragen over:</a:t>
            </a:r>
          </a:p>
          <a:p>
            <a:pPr lvl="1"/>
            <a:r>
              <a:rPr lang="nl-NL" dirty="0" smtClean="0"/>
              <a:t>Werk</a:t>
            </a:r>
          </a:p>
          <a:p>
            <a:pPr lvl="1"/>
            <a:r>
              <a:rPr lang="nl-NL" dirty="0" smtClean="0"/>
              <a:t>Hobby’s</a:t>
            </a:r>
          </a:p>
          <a:p>
            <a:pPr lvl="1"/>
            <a:r>
              <a:rPr lang="nl-NL" dirty="0" smtClean="0"/>
              <a:t>Gezin/familie</a:t>
            </a:r>
          </a:p>
          <a:p>
            <a:pPr lvl="1"/>
            <a:r>
              <a:rPr lang="nl-NL" dirty="0"/>
              <a:t>S</a:t>
            </a:r>
            <a:r>
              <a:rPr lang="nl-NL" dirty="0" smtClean="0"/>
              <a:t>chool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30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4875"/>
          </a:xfrm>
        </p:spPr>
        <p:txBody>
          <a:bodyPr>
            <a:normAutofit/>
          </a:bodyPr>
          <a:lstStyle/>
          <a:p>
            <a:pPr algn="ctr"/>
            <a:r>
              <a:rPr lang="nl-NL" sz="5400" dirty="0" smtClean="0"/>
              <a:t>Opdracht school </a:t>
            </a:r>
            <a:endParaRPr lang="nl-NL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66533"/>
            <a:ext cx="10515600" cy="301043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Stel 3 vragen over dit onderwerp aan de ander.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97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4875"/>
          </a:xfrm>
        </p:spPr>
        <p:txBody>
          <a:bodyPr>
            <a:normAutofit/>
          </a:bodyPr>
          <a:lstStyle/>
          <a:p>
            <a:pPr algn="ctr"/>
            <a:r>
              <a:rPr lang="nl-NL" sz="5400" dirty="0" smtClean="0"/>
              <a:t>Opdracht familie</a:t>
            </a:r>
            <a:endParaRPr lang="nl-NL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66533"/>
            <a:ext cx="10515600" cy="301043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Stel 3 vragen over dit onderwerp aan de ander.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1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4875"/>
          </a:xfrm>
        </p:spPr>
        <p:txBody>
          <a:bodyPr>
            <a:normAutofit/>
          </a:bodyPr>
          <a:lstStyle/>
          <a:p>
            <a:pPr algn="ctr"/>
            <a:r>
              <a:rPr lang="nl-NL" sz="5400" dirty="0" smtClean="0"/>
              <a:t>Opdracht hobby’s</a:t>
            </a:r>
            <a:endParaRPr lang="nl-NL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66533"/>
            <a:ext cx="10515600" cy="301043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Stel 1 vraag over dit onderwerp.</a:t>
            </a:r>
          </a:p>
          <a:p>
            <a:pPr marL="0" indent="0">
              <a:buNone/>
            </a:pPr>
            <a:r>
              <a:rPr lang="nl-NL" dirty="0" smtClean="0"/>
              <a:t>Vraag 2x door op dit onderwerp.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84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4875"/>
          </a:xfrm>
        </p:spPr>
        <p:txBody>
          <a:bodyPr>
            <a:normAutofit/>
          </a:bodyPr>
          <a:lstStyle/>
          <a:p>
            <a:pPr algn="ctr"/>
            <a:r>
              <a:rPr lang="nl-NL" sz="5400" dirty="0" smtClean="0"/>
              <a:t>Opdracht werk </a:t>
            </a:r>
            <a:endParaRPr lang="nl-NL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66533"/>
            <a:ext cx="10515600" cy="301043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Stel 1 vraag over dit onderwerp.</a:t>
            </a:r>
          </a:p>
          <a:p>
            <a:pPr marL="0" indent="0">
              <a:buNone/>
            </a:pPr>
            <a:r>
              <a:rPr lang="nl-NL" dirty="0" smtClean="0"/>
              <a:t>Vraag 2x door op dit onderwerp.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86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Methodisch werken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Stap 1:  doelgroep analyse</a:t>
            </a:r>
          </a:p>
          <a:p>
            <a:pPr marL="457200" lvl="1" indent="0">
              <a:buNone/>
            </a:pPr>
            <a:r>
              <a:rPr lang="nl-NL" dirty="0" smtClean="0"/>
              <a:t>Met algemene en specifieke cliëntgroep analyse en eventueel individuele cliëntgegevens.</a:t>
            </a:r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Stap 2: begeleidingsbehoefte</a:t>
            </a:r>
          </a:p>
          <a:p>
            <a:pPr marL="457200" lvl="1" indent="0">
              <a:buNone/>
            </a:pPr>
            <a:r>
              <a:rPr lang="nl-NL" dirty="0" smtClean="0"/>
              <a:t>Wat heeft de cliënt(en) nodig? Stel doelen op.</a:t>
            </a:r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Stap 3: strategie bepalen</a:t>
            </a:r>
          </a:p>
          <a:p>
            <a:pPr marL="457200" lvl="1" indent="0">
              <a:buNone/>
            </a:pPr>
            <a:r>
              <a:rPr lang="nl-NL" dirty="0" smtClean="0"/>
              <a:t>Orden geschikte </a:t>
            </a:r>
            <a:r>
              <a:rPr lang="nl-NL" dirty="0" smtClean="0"/>
              <a:t>activiteiten met behulp van matrix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046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Matrix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832730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Activiteiten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Behoefte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Beeldend: tweedimensionaal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++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Beeldend: driedimensionaal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Muziek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Drama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Sport/beweging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Audiovisueel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Buiten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5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 analyse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Hoe is de groep samengesteld? (m/v, leeftijd)</a:t>
            </a:r>
          </a:p>
          <a:p>
            <a:r>
              <a:rPr lang="nl-NL" dirty="0" smtClean="0"/>
              <a:t>Wat vinden ze leuk? Wat niet? (ontspanning)</a:t>
            </a:r>
          </a:p>
          <a:p>
            <a:r>
              <a:rPr lang="nl-NL" dirty="0" smtClean="0"/>
              <a:t>Wat kunnen ze wel? Wat niet? (beperkingen)</a:t>
            </a:r>
          </a:p>
          <a:p>
            <a:r>
              <a:rPr lang="nl-NL" dirty="0" smtClean="0"/>
              <a:t>Op welk niveau beheersen ze de benodigde vaardigheden?</a:t>
            </a:r>
          </a:p>
          <a:p>
            <a:r>
              <a:rPr lang="nl-NL" dirty="0" smtClean="0"/>
              <a:t>Hoe groot is de spanningsboog? (tijdsduur)</a:t>
            </a:r>
          </a:p>
          <a:p>
            <a:r>
              <a:rPr lang="nl-NL" dirty="0" smtClean="0"/>
              <a:t>Worden ze snel emotioneel? (zelfbeheersing)</a:t>
            </a:r>
          </a:p>
          <a:p>
            <a:r>
              <a:rPr lang="nl-NL" dirty="0" smtClean="0"/>
              <a:t>Hoe goed kunnen ze samenwerken? (samenwerking)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Hoe hoog ligt het tempo?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57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Geen vrije tijd - Geen ontspanning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Vroeger was er geen vrije tijd:</a:t>
            </a:r>
          </a:p>
          <a:p>
            <a:pPr lvl="1"/>
            <a:r>
              <a:rPr lang="nl-NL" dirty="0" smtClean="0"/>
              <a:t>Werken, eten, slapen</a:t>
            </a:r>
          </a:p>
          <a:p>
            <a:pPr lvl="1"/>
            <a:r>
              <a:rPr lang="nl-NL" dirty="0" smtClean="0"/>
              <a:t>Werk was fysiek &gt;&gt; moe &gt;&gt; op tijd naar bed, dus geen tijd voor recreatie</a:t>
            </a:r>
          </a:p>
          <a:p>
            <a:pPr lvl="1"/>
            <a:r>
              <a:rPr lang="nl-NL" dirty="0" smtClean="0"/>
              <a:t>Huishouden koste veel meer inspanning &gt;&gt; geen apparaten</a:t>
            </a:r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dirty="0" smtClean="0"/>
              <a:t>Nu:</a:t>
            </a:r>
          </a:p>
          <a:p>
            <a:pPr lvl="1"/>
            <a:r>
              <a:rPr lang="nl-NL" dirty="0" smtClean="0"/>
              <a:t>Leven gaat veel sneller &gt;&gt; altijd in gedachten bezig</a:t>
            </a:r>
          </a:p>
          <a:p>
            <a:pPr lvl="1"/>
            <a:r>
              <a:rPr lang="nl-NL" dirty="0" smtClean="0"/>
              <a:t>Geestelijk &gt;&gt; stopt nooit &gt;&gt; moeilijker los te laten</a:t>
            </a:r>
          </a:p>
          <a:p>
            <a:pPr lvl="1"/>
            <a:r>
              <a:rPr lang="nl-NL" dirty="0" smtClean="0"/>
              <a:t>Moeten heel veel</a:t>
            </a:r>
          </a:p>
          <a:p>
            <a:pPr lvl="1"/>
            <a:r>
              <a:rPr lang="nl-NL" dirty="0" smtClean="0"/>
              <a:t>Ontspanning &gt;&gt; recreatie nodig om niet gestrest te raken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1026" name="Picture 2" descr="https://upload.wikimedia.org/wikipedia/commons/6/6a/Werk_vroe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442" y="3995737"/>
            <a:ext cx="307657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02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Recreatie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Opgeladen spanning kwijtraken &gt;&gt; ontspanning</a:t>
            </a:r>
          </a:p>
          <a:p>
            <a:r>
              <a:rPr lang="nl-NL" dirty="0" smtClean="0"/>
              <a:t>Samenwerken</a:t>
            </a:r>
          </a:p>
          <a:p>
            <a:r>
              <a:rPr lang="nl-NL" dirty="0" smtClean="0"/>
              <a:t>Gevoelens uitdrukken</a:t>
            </a:r>
          </a:p>
          <a:p>
            <a:r>
              <a:rPr lang="nl-NL" dirty="0" smtClean="0"/>
              <a:t>Hobby’s ontwikkelen</a:t>
            </a:r>
          </a:p>
          <a:p>
            <a:r>
              <a:rPr lang="nl-NL" dirty="0" smtClean="0"/>
              <a:t>Verveling tegengaan</a:t>
            </a:r>
          </a:p>
          <a:p>
            <a:r>
              <a:rPr lang="nl-NL" dirty="0" smtClean="0"/>
              <a:t>Tijd zinvol besteden</a:t>
            </a:r>
          </a:p>
          <a:p>
            <a:endParaRPr lang="nl-NL" dirty="0"/>
          </a:p>
          <a:p>
            <a:r>
              <a:rPr lang="nl-NL" dirty="0" smtClean="0"/>
              <a:t>Sport: conditie verbeteren/op peil houden</a:t>
            </a:r>
            <a:endParaRPr lang="nl-NL" dirty="0"/>
          </a:p>
        </p:txBody>
      </p:sp>
      <p:pic>
        <p:nvPicPr>
          <p:cNvPr id="2050" name="Picture 2" descr="http://www.stichtingdbf.nl/includes/resize.asp?lock=1&amp;website=implementatie&amp;v=&amp;width=530&amp;image=md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51112"/>
            <a:ext cx="504825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8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Psychiatrie &amp; zorg voor gehandicapten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Conditie op peil houden &gt;&gt; sportactiviteiten</a:t>
            </a:r>
          </a:p>
          <a:p>
            <a:r>
              <a:rPr lang="nl-NL" dirty="0" smtClean="0"/>
              <a:t>Samenwerken/sociale vaardigheden</a:t>
            </a:r>
          </a:p>
          <a:p>
            <a:r>
              <a:rPr lang="nl-NL" dirty="0" smtClean="0"/>
              <a:t>Hobby en vaardigheden aanleren &gt;&gt; goed zelfbeeld</a:t>
            </a:r>
          </a:p>
          <a:p>
            <a:r>
              <a:rPr lang="nl-NL" dirty="0" smtClean="0"/>
              <a:t>Zingeving </a:t>
            </a:r>
          </a:p>
          <a:p>
            <a:r>
              <a:rPr lang="nl-NL" dirty="0" smtClean="0"/>
              <a:t>Ontspanning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3074" name="Picture 2" descr="http://www.canonsociaalwerk.eu/1957_professionalisering/img/Shamajo%20Fair%202010%20Kermis%20voor%20gehandicapt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3742267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6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Ouderenzorg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Maakt het uit wat je met dementerenden doet als zij het toch vergeten?</a:t>
            </a:r>
          </a:p>
          <a:p>
            <a:pPr lvl="1"/>
            <a:r>
              <a:rPr lang="nl-NL" dirty="0" smtClean="0"/>
              <a:t>Ja, de bezigheid wordt vergeten maar een goed gevoel blijft hangen.</a:t>
            </a:r>
          </a:p>
          <a:p>
            <a:pPr lvl="1"/>
            <a:r>
              <a:rPr lang="nl-NL" dirty="0" smtClean="0"/>
              <a:t>Een prettige activiteit zorgt voor stress/angst vermindering &gt;&gt; ontspanning</a:t>
            </a:r>
          </a:p>
          <a:p>
            <a:pPr lvl="1"/>
            <a:endParaRPr lang="nl-NL" dirty="0"/>
          </a:p>
          <a:p>
            <a:r>
              <a:rPr lang="nl-NL" dirty="0" smtClean="0"/>
              <a:t>Veel vrije tijd &gt;&gt; weten niet hoe ze deze moeten invullen</a:t>
            </a:r>
            <a:endParaRPr lang="nl-NL" dirty="0"/>
          </a:p>
        </p:txBody>
      </p:sp>
      <p:pic>
        <p:nvPicPr>
          <p:cNvPr id="4098" name="Picture 2" descr="http://people.zeelandnet.nl/jpbax/images/200706%20driedaag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04267"/>
            <a:ext cx="3066694" cy="21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97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Ouderenzorg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Goed gevoel geven</a:t>
            </a:r>
          </a:p>
          <a:p>
            <a:r>
              <a:rPr lang="nl-NL" dirty="0" smtClean="0"/>
              <a:t>Angst wegnemen</a:t>
            </a:r>
          </a:p>
          <a:p>
            <a:r>
              <a:rPr lang="nl-NL" dirty="0" smtClean="0"/>
              <a:t>Ontspanning</a:t>
            </a:r>
          </a:p>
          <a:p>
            <a:r>
              <a:rPr lang="nl-NL" dirty="0" smtClean="0"/>
              <a:t>Zingeving/tijdverdrijf</a:t>
            </a:r>
            <a:endParaRPr lang="nl-NL" dirty="0" smtClean="0"/>
          </a:p>
          <a:p>
            <a:r>
              <a:rPr lang="nl-NL" dirty="0" smtClean="0"/>
              <a:t>Conditie/vaardigheden op peil houden</a:t>
            </a:r>
            <a:endParaRPr lang="nl-NL" dirty="0"/>
          </a:p>
        </p:txBody>
      </p:sp>
      <p:pic>
        <p:nvPicPr>
          <p:cNvPr id="5122" name="Picture 2" descr="http://www.ouderenjournaal.nl/wp-content/uploads/2014/10/fotobeweg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3" y="365125"/>
            <a:ext cx="3081867" cy="231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1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Methodisch werken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Stap 1:  doelgroep analyse</a:t>
            </a:r>
          </a:p>
          <a:p>
            <a:pPr marL="457200" lvl="1" indent="0">
              <a:buNone/>
            </a:pPr>
            <a:r>
              <a:rPr lang="nl-NL" dirty="0" smtClean="0"/>
              <a:t>Met algemene en specifieke cliëntgroep analyse en eventueel individuele cliëntgegevens.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6146" name="Picture 2" descr="https://jezaakvoorelkaar.nl/wp-content/uploads/2014/09/Ideale-klant-Je-zaak-voor-Elkaar-300x2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393" y="3280833"/>
            <a:ext cx="3159415" cy="289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0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 analyse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Hoe is de groep samengesteld? (m/v, leeftijd)</a:t>
            </a:r>
          </a:p>
          <a:p>
            <a:r>
              <a:rPr lang="nl-NL" dirty="0" smtClean="0"/>
              <a:t>Wat vinden ze leuk? Wat niet? (ontspanning)</a:t>
            </a:r>
          </a:p>
          <a:p>
            <a:r>
              <a:rPr lang="nl-NL" dirty="0" smtClean="0"/>
              <a:t>Wat kunnen ze wel? Wat niet? (beperkingen)</a:t>
            </a:r>
          </a:p>
          <a:p>
            <a:r>
              <a:rPr lang="nl-NL" dirty="0" smtClean="0"/>
              <a:t>Op welk niveau beheersen ze de benodigde vaardigheden?</a:t>
            </a:r>
          </a:p>
          <a:p>
            <a:r>
              <a:rPr lang="nl-NL" dirty="0" smtClean="0"/>
              <a:t>Hoe groot is de spanningsboog? (tijdsduur)</a:t>
            </a:r>
          </a:p>
          <a:p>
            <a:r>
              <a:rPr lang="nl-NL" dirty="0" smtClean="0"/>
              <a:t>Worden ze snel emotioneel? (zelfbeheersing)</a:t>
            </a:r>
          </a:p>
          <a:p>
            <a:r>
              <a:rPr lang="nl-NL" dirty="0" smtClean="0"/>
              <a:t>Hoe goed kunnen ze samenwerken? (samenwerking)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Hoe hoog ligt het tempo?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156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Methodisch werken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Stap 1:  doelgroep analyse</a:t>
            </a:r>
          </a:p>
          <a:p>
            <a:pPr marL="457200" lvl="1" indent="0">
              <a:buNone/>
            </a:pPr>
            <a:r>
              <a:rPr lang="nl-NL" dirty="0" smtClean="0"/>
              <a:t>Met algemene en specifieke cliëntgroep analyse en eventueel individuele cliëntgegevens.</a:t>
            </a:r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Stap 2: begeleidingsbehoefte</a:t>
            </a:r>
          </a:p>
          <a:p>
            <a:pPr marL="457200" lvl="1" indent="0">
              <a:buNone/>
            </a:pPr>
            <a:r>
              <a:rPr lang="nl-NL" dirty="0" smtClean="0"/>
              <a:t>Wat heeft de cliënt(en) nodig? Stel doelen op.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36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656</Words>
  <Application>Microsoft Office PowerPoint</Application>
  <PresentationFormat>Aangepast</PresentationFormat>
  <Paragraphs>131</Paragraphs>
  <Slides>18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 Theme</vt:lpstr>
      <vt:lpstr>Expressie theorie</vt:lpstr>
      <vt:lpstr>Geen vrije tijd - Geen ontspanning</vt:lpstr>
      <vt:lpstr>Recreatie </vt:lpstr>
      <vt:lpstr>Psychiatrie &amp; zorg voor gehandicapten</vt:lpstr>
      <vt:lpstr>Ouderenzorg </vt:lpstr>
      <vt:lpstr>Ouderenzorg </vt:lpstr>
      <vt:lpstr>Methodisch werken</vt:lpstr>
      <vt:lpstr>Doelgroep analyse</vt:lpstr>
      <vt:lpstr>Methodisch werken</vt:lpstr>
      <vt:lpstr>Behoefte peilen</vt:lpstr>
      <vt:lpstr>Behoeften peilen</vt:lpstr>
      <vt:lpstr>Opdracht school </vt:lpstr>
      <vt:lpstr>Opdracht familie</vt:lpstr>
      <vt:lpstr>Opdracht hobby’s</vt:lpstr>
      <vt:lpstr>Opdracht werk </vt:lpstr>
      <vt:lpstr>Methodisch werken</vt:lpstr>
      <vt:lpstr>Matrix</vt:lpstr>
      <vt:lpstr>Doelgroep analyse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Expressie theorie</dc:title>
  <dc:creator>Marjoke</dc:creator>
  <cp:lastModifiedBy>Elzes,L.H.</cp:lastModifiedBy>
  <cp:revision>16</cp:revision>
  <dcterms:created xsi:type="dcterms:W3CDTF">2015-09-10T08:21:25Z</dcterms:created>
  <dcterms:modified xsi:type="dcterms:W3CDTF">2016-03-15T07:46:26Z</dcterms:modified>
</cp:coreProperties>
</file>